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240923"/>
            <a:ext cx="12192000" cy="126903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 NGAI IN, KA KHA AW!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113765"/>
            <a:ext cx="12192000" cy="2816517"/>
          </a:xfrm>
        </p:spPr>
        <p:txBody>
          <a:bodyPr>
            <a:normAutofit/>
          </a:bodyPr>
          <a:lstStyle/>
          <a:p>
            <a:r>
              <a:rPr lang="en-US" sz="3200" dirty="0"/>
              <a:t>Hark, Hark, My Soul! </a:t>
            </a:r>
          </a:p>
          <a:p>
            <a:r>
              <a:rPr lang="en-US" sz="3200" dirty="0"/>
              <a:t>Heb. 1:14</a:t>
            </a:r>
          </a:p>
          <a:p>
            <a:r>
              <a:rPr lang="en-US" sz="3200" dirty="0"/>
              <a:t>Frederick William Faber, 1814-1863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D</a:t>
            </a:r>
          </a:p>
          <a:p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9739223" y="6156101"/>
            <a:ext cx="2452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Ngai in, ka kha aw,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la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thang hi;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aw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 hi,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kikhel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kiphelna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hi.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endParaRPr lang="en-US" sz="72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9739223" y="6156101"/>
            <a:ext cx="2452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Thuciamna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mihingte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aw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zaknop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lasa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hi;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zingsang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lungdamsak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Sawtvei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9739223" y="6156101"/>
            <a:ext cx="2452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aw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mailam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nawtin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Lungkham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gimte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ci;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inn lam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 hi.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endParaRPr lang="en-US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9730597" y="6156101"/>
            <a:ext cx="2461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Gamlapi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siklong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aw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lo,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vanlel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tampite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Tuucing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 Na kiang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115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21971" y="6156101"/>
            <a:ext cx="2470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64915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lungkham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sawt hang in-ah,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na'ng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 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gimte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zuihna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 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 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maang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khamgam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 </a:t>
            </a:r>
          </a:p>
          <a:p>
            <a:pPr marL="0" indent="0">
              <a:buNone/>
            </a:pPr>
            <a:endParaRPr lang="en-US" sz="8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21970" y="6156101"/>
            <a:ext cx="24700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4119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214</Words>
  <Application>Microsoft Office PowerPoint</Application>
  <PresentationFormat>Widescreen</PresentationFormat>
  <Paragraphs>38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12. NGAI IN, KA KHA AW! 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2018-12-13T16:18:49Z</dcterms:modified>
</cp:coreProperties>
</file>